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 Minor and major bumps only happen on main. Release branches only get patch bumps through the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and switches you to that branch. Tag on main marks the release branch creation point.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release branch, you're on main at some commit with the version already bumped to 1.26.0. The command creates a tag pointing to that commit on main, then creates the release branch starting from that same commit. So the tag on main and the first commit of the release branch are identical. The tag stays on main marking where in main's history this release came from. Later when hotfixes get applied to the release branch, they diverge, but the tag on main still points to the original release point.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release branch you're already on it, so just run publish. For initial release, uses the tag created on main - no new tag. For hotfixes, creates a new tag on the release branch. Tags on main mark where release branches were created. Tags on release branches mark hotfix releases.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displays the unified version it was built with and the current system version after connecting to a device. The validation widget verifies release integrity using executables.json - a manifest created by running just generate-hashes that maps executable names to their SHA256 hashes. Explorer uses this to verify release artifacts match what was actually built.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 compatibility clarity through unified versioning, automated changelogs and version updates, no release PRs at all, explicit release timing, support for variants with suffixes, hash-based validation, tags on main mark where release branches start and all actual releases get published from release branches.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2025-10-20T04:13:11Z</dcterms:created>
  <dcterms:modified xsi:type="dcterms:W3CDTF">2025-10-20T04:13:11Z</dcterms:modified>
</cp:coreProperties>
</file>